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72" r:id="rId5"/>
    <p:sldId id="267" r:id="rId6"/>
    <p:sldId id="284" r:id="rId7"/>
    <p:sldId id="283" r:id="rId8"/>
    <p:sldId id="285" r:id="rId9"/>
    <p:sldId id="286" r:id="rId10"/>
    <p:sldId id="268" r:id="rId11"/>
    <p:sldId id="269" r:id="rId12"/>
  </p:sldIdLst>
  <p:sldSz cx="9144000" cy="5143500" type="screen16x9"/>
  <p:notesSz cx="6858000" cy="9144000"/>
  <p:embeddedFontLst>
    <p:embeddedFont>
      <p:font typeface="IBM Plex Sans" panose="020B0604020202020204" charset="0"/>
      <p:regular r:id="rId14"/>
      <p:bold r:id="rId15"/>
      <p:italic r:id="rId16"/>
      <p:boldItalic r:id="rId17"/>
    </p:embeddedFont>
    <p:embeddedFont>
      <p:font typeface="IBM Plex Sans SemiBold" panose="020B060402020202020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6" y="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262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59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6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Разработка </a:t>
            </a:r>
            <a:r>
              <a:rPr lang="ru-RU" dirty="0" smtClean="0"/>
              <a:t>веб–сайта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ru-RU" dirty="0" smtClean="0">
                <a:solidFill>
                  <a:schemeClr val="accent2"/>
                </a:solidFill>
              </a:rPr>
              <a:t>для </a:t>
            </a:r>
            <a:r>
              <a:rPr lang="ru-RU" dirty="0">
                <a:solidFill>
                  <a:schemeClr val="accent2"/>
                </a:solidFill>
              </a:rPr>
              <a:t>мебельной </a:t>
            </a:r>
            <a:r>
              <a:rPr lang="ru-RU" dirty="0" smtClean="0">
                <a:solidFill>
                  <a:schemeClr val="accent2"/>
                </a:solidFill>
              </a:rPr>
              <a:t>компании</a:t>
            </a:r>
            <a:r>
              <a:rPr lang="ru" dirty="0">
                <a:solidFill>
                  <a:schemeClr val="accent2"/>
                </a:solidFill>
              </a:rPr>
              <a:t/>
            </a:r>
            <a:br>
              <a:rPr lang="ru" dirty="0">
                <a:solidFill>
                  <a:schemeClr val="accent2"/>
                </a:solidFill>
              </a:rPr>
            </a:b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Достижения, трудности и предложения по проекту.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 / Итоги в формате ДТП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Прогноз развития проекта.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 smtClean="0">
                <a:solidFill>
                  <a:schemeClr val="dk1"/>
                </a:solidFill>
              </a:rPr>
              <a:t>Лилия Лошакова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Frontend</a:t>
            </a:r>
            <a:r>
              <a:rPr lang="ru-RU" sz="1200" dirty="0" smtClean="0">
                <a:solidFill>
                  <a:schemeClr val="dk2"/>
                </a:solidFill>
              </a:rPr>
              <a:t>-разработчик</a:t>
            </a:r>
            <a:r>
              <a:rPr lang="ru" sz="1200" dirty="0" smtClean="0">
                <a:solidFill>
                  <a:schemeClr val="dk2"/>
                </a:solidFill>
              </a:rPr>
              <a:t>, 2022г.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199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</a:t>
            </a:r>
            <a:r>
              <a:rPr lang="ru" sz="1200" dirty="0" smtClean="0">
                <a:solidFill>
                  <a:schemeClr val="dk1"/>
                </a:solidFill>
              </a:rPr>
              <a:t>.: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Проживаю в г. Краснодар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Мне нравится заниматься рукоделием,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" sz="1200" dirty="0" smtClean="0">
                <a:solidFill>
                  <a:schemeClr val="dk1"/>
                </a:solidFill>
              </a:rPr>
              <a:t>Заслуги</a:t>
            </a:r>
            <a:r>
              <a:rPr lang="ru" sz="1200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 другое.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02233" y="631509"/>
            <a:ext cx="2645652" cy="3973200"/>
          </a:xfrm>
          <a:prstGeom prst="roundRect">
            <a:avLst/>
          </a:prstGeom>
          <a:blipFill dpi="0" rotWithShape="1">
            <a:blip r:embed="rId3"/>
            <a:srcRect/>
            <a:stretch>
              <a:fillRect l="-3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/>
              <a:t>Цель:</a:t>
            </a:r>
          </a:p>
          <a:p>
            <a:pPr marL="67800" lvl="0" indent="457200" algn="just">
              <a:lnSpc>
                <a:spcPct val="114000"/>
              </a:lnSpc>
              <a:buClr>
                <a:srgbClr val="8D46F6"/>
              </a:buClr>
            </a:pPr>
            <a:r>
              <a:rPr lang="ru-RU" dirty="0"/>
              <a:t>Изучить особенности разработки веб–сайта на примере мебельной компании.</a:t>
            </a:r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endParaRPr lang="ru-RU" sz="1400" dirty="0" smtClean="0"/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 smtClean="0"/>
              <a:t>П</a:t>
            </a:r>
            <a:r>
              <a:rPr lang="ru-RU" sz="1400" dirty="0" smtClean="0">
                <a:solidFill>
                  <a:schemeClr val="dk1"/>
                </a:solidFill>
              </a:rPr>
              <a:t>ольза: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Веб-сайт - главный инструмент </a:t>
            </a:r>
            <a:r>
              <a:rPr lang="ru-RU" dirty="0">
                <a:solidFill>
                  <a:schemeClr val="dk1"/>
                </a:solidFill>
              </a:rPr>
              <a:t>для продвижения бизнеса, так как на нем может быть размещена информация о компании, список товаров и услуг, форма подписки на рассылку с новыми предложениями, возможность покупки в онлайн режиме, не выходя из дома, а также возможность заказать звонок</a:t>
            </a:r>
            <a:r>
              <a:rPr lang="ru-RU" dirty="0" smtClean="0">
                <a:solidFill>
                  <a:schemeClr val="dk1"/>
                </a:solidFill>
              </a:rPr>
              <a:t>.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/>
              <a:t>Вся эта информация, размещённая в удобном для пользователя формате, позволяет клиенту, не выходя из дома ознакомиться с компанией и принять решении о покупке товаров или услуг. </a:t>
            </a:r>
            <a:endParaRPr lang="ru-RU" dirty="0" smtClean="0"/>
          </a:p>
          <a:p>
            <a:pPr lvl="0" indent="457200" algn="just">
              <a:lnSpc>
                <a:spcPct val="114000"/>
              </a:lnSpc>
            </a:pPr>
            <a:endParaRPr lang="ru-RU" dirty="0" smtClean="0">
              <a:solidFill>
                <a:schemeClr val="dk1"/>
              </a:solidFill>
            </a:endParaRP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 </a:t>
            </a:r>
          </a:p>
          <a:p>
            <a:pPr lvl="0" indent="457200" algn="just">
              <a:lnSpc>
                <a:spcPct val="114000"/>
              </a:lnSpc>
            </a:pPr>
            <a:endParaRPr lang="ru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 flipV="1">
            <a:off x="947417" y="2348713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9" y="2532916"/>
            <a:ext cx="1881698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6149514" y="1260001"/>
            <a:ext cx="2687359" cy="296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7200"/>
            <a:r>
              <a:rPr lang="ru-RU" dirty="0" smtClean="0"/>
              <a:t>Для дипломного проекта я решила самостоятельно создать дизайн сайта, исходя из следующих параметров:</a:t>
            </a:r>
          </a:p>
          <a:p>
            <a:pPr lvl="0"/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>
                <a:solidFill>
                  <a:schemeClr val="accent1"/>
                </a:solidFill>
              </a:rPr>
              <a:t>Название компании: </a:t>
            </a:r>
            <a:r>
              <a:rPr lang="en-US" dirty="0" smtClean="0"/>
              <a:t>PRODVITE</a:t>
            </a:r>
            <a:r>
              <a:rPr lang="ru-RU" dirty="0" smtClean="0"/>
              <a:t>;</a:t>
            </a:r>
            <a:r>
              <a:rPr lang="en-US" dirty="0" smtClean="0"/>
              <a:t> </a:t>
            </a:r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Лозунг: </a:t>
            </a:r>
            <a:r>
              <a:rPr lang="ru-RU" dirty="0"/>
              <a:t>Ваш дом – Ваша </a:t>
            </a:r>
            <a:r>
              <a:rPr lang="ru-RU" dirty="0" smtClean="0"/>
              <a:t>индивидуальность;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Цветовая </a:t>
            </a:r>
            <a:r>
              <a:rPr lang="ru-RU" dirty="0">
                <a:solidFill>
                  <a:schemeClr val="accent1"/>
                </a:solidFill>
              </a:rPr>
              <a:t>гамма: </a:t>
            </a:r>
            <a:r>
              <a:rPr lang="ru-RU" dirty="0"/>
              <a:t>состоять из нежных бежевых и тепло–коричневых </a:t>
            </a:r>
            <a:r>
              <a:rPr lang="ru-RU" dirty="0" smtClean="0"/>
              <a:t>оттенков;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Шрифт:</a:t>
            </a:r>
            <a:r>
              <a:rPr lang="ru-RU" dirty="0" smtClean="0"/>
              <a:t> </a:t>
            </a:r>
            <a:r>
              <a:rPr lang="en-US" dirty="0"/>
              <a:t>«Cormorant SC». </a:t>
            </a:r>
            <a:endParaRPr lang="ru-RU" dirty="0" smtClean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260001"/>
            <a:ext cx="5476583" cy="2962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 smtClean="0"/>
              <a:t>Создание в </a:t>
            </a:r>
            <a:r>
              <a:rPr lang="en-US" dirty="0" err="1" smtClean="0"/>
              <a:t>Figma</a:t>
            </a:r>
            <a:r>
              <a:rPr lang="ru-RU" dirty="0" smtClean="0"/>
              <a:t> дизайн </a:t>
            </a:r>
            <a:r>
              <a:rPr lang="ru-RU" dirty="0"/>
              <a:t>веб–сайта</a:t>
            </a: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Разработка сайта </a:t>
            </a:r>
            <a:r>
              <a:rPr lang="ru-RU" dirty="0"/>
              <a:t>в </a:t>
            </a:r>
            <a:r>
              <a:rPr lang="ru-RU" dirty="0" smtClean="0"/>
              <a:t>соответствии с макетом</a:t>
            </a:r>
            <a:endParaRPr lang="ru-RU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7471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Добавление </a:t>
            </a:r>
            <a:r>
              <a:rPr lang="ru-RU" dirty="0" err="1" smtClean="0"/>
              <a:t>адаптива</a:t>
            </a:r>
            <a:r>
              <a:rPr lang="ru-RU" dirty="0" smtClean="0"/>
              <a:t> </a:t>
            </a:r>
            <a:r>
              <a:rPr lang="ru-RU" dirty="0"/>
              <a:t>сайта и различного рода </a:t>
            </a:r>
            <a:r>
              <a:rPr lang="ru-RU" dirty="0" smtClean="0"/>
              <a:t>эффектов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Разработка сайта в соответствии с </a:t>
            </a: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макетом </a:t>
            </a: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(визуал) 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47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45004" y="2727602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Навигационная страница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фотоальбома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32575" y="4507824"/>
            <a:ext cx="2289174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контактной информацией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04150" y="4507825"/>
            <a:ext cx="2330593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информацией о компании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Анкета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151" y="1256427"/>
            <a:ext cx="2460373" cy="1441723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466624" y="1270427"/>
            <a:ext cx="2391250" cy="14277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74" y="1244279"/>
            <a:ext cx="2391250" cy="1413795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>
          <a:blip r:embed="rId6"/>
          <a:stretch>
            <a:fillRect/>
          </a:stretch>
        </p:blipFill>
        <p:spPr>
          <a:xfrm>
            <a:off x="537448" y="3073778"/>
            <a:ext cx="2443076" cy="1427723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404150" y="3073777"/>
            <a:ext cx="2443076" cy="1427724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292148" y="3066777"/>
            <a:ext cx="2443076" cy="1441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/>
          <p:nvPr/>
        </p:nvCxnSpPr>
        <p:spPr>
          <a:xfrm>
            <a:off x="4722378" y="2386991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6075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</a:t>
            </a: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адаптива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сайта и различного рода эффектов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" y="1171799"/>
            <a:ext cx="4038622" cy="25625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3863" y="3664580"/>
            <a:ext cx="1874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Эффекты наведения </a:t>
            </a:r>
            <a:endParaRPr lang="ru-RU" sz="1200" dirty="0">
              <a:latin typeface="IBM Plex Sans" panose="020B0604020202020204" charset="0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853110" y="1171800"/>
            <a:ext cx="2257942" cy="2018130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/>
          <a:stretch>
            <a:fillRect/>
          </a:stretch>
        </p:blipFill>
        <p:spPr>
          <a:xfrm>
            <a:off x="7435175" y="1171800"/>
            <a:ext cx="1366244" cy="3100053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4717797" y="3189930"/>
            <a:ext cx="2528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768</a:t>
            </a:r>
            <a:r>
              <a:rPr lang="en-US" sz="1200" dirty="0" err="1">
                <a:latin typeface="IBM Plex Sans" panose="020B0604020202020204" charset="0"/>
              </a:rPr>
              <a:t>px</a:t>
            </a:r>
            <a:r>
              <a:rPr lang="en-US" sz="1200" dirty="0">
                <a:latin typeface="IBM Plex Sans" panose="020B0604020202020204" charset="0"/>
              </a:rPr>
              <a:t>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435175" y="4271853"/>
            <a:ext cx="136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</a:t>
            </a:r>
            <a:r>
              <a:rPr lang="en-US" sz="1200" dirty="0">
                <a:latin typeface="IBM Plex Sans" panose="020B0604020202020204" charset="0"/>
              </a:rPr>
              <a:t>425px: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372</Words>
  <Application>Microsoft Office PowerPoint</Application>
  <PresentationFormat>Экран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IBM Plex Sans</vt:lpstr>
      <vt:lpstr>IBM Plex Sans SemiBold</vt:lpstr>
      <vt:lpstr>Arial</vt:lpstr>
      <vt:lpstr>Roboto</vt:lpstr>
      <vt:lpstr>Макет шаблона GB</vt:lpstr>
      <vt:lpstr>Разработка веб–сайта</vt:lpstr>
      <vt:lpstr>Лилия Лошакова</vt:lpstr>
      <vt:lpstr>Поставленная задача</vt:lpstr>
      <vt:lpstr>План проекта </vt:lpstr>
      <vt:lpstr>Создание в Figma дизайн веб–сайта</vt:lpstr>
      <vt:lpstr>План проекта </vt:lpstr>
      <vt:lpstr>Презентация PowerPoint</vt:lpstr>
      <vt:lpstr>План проекта </vt:lpstr>
      <vt:lpstr>Презентация PowerPoint</vt:lpstr>
      <vt:lpstr>Достигнутые цели / Итоги в формате ДТП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LLosh</cp:lastModifiedBy>
  <cp:revision>15</cp:revision>
  <dcterms:modified xsi:type="dcterms:W3CDTF">2023-11-08T15:48:10Z</dcterms:modified>
</cp:coreProperties>
</file>